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6" autoAdjust="0"/>
    <p:restoredTop sz="94660"/>
  </p:normalViewPr>
  <p:slideViewPr>
    <p:cSldViewPr snapToGrid="0">
      <p:cViewPr varScale="1">
        <p:scale>
          <a:sx n="74" d="100"/>
          <a:sy n="74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736E3-8209-4930-A041-B37080D0E67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2FD27-544B-4BBA-9881-C7139C743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55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736E3-8209-4930-A041-B37080D0E67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2FD27-544B-4BBA-9881-C7139C743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330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736E3-8209-4930-A041-B37080D0E67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2FD27-544B-4BBA-9881-C7139C743CF1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41576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736E3-8209-4930-A041-B37080D0E67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2FD27-544B-4BBA-9881-C7139C743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6439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736E3-8209-4930-A041-B37080D0E67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2FD27-544B-4BBA-9881-C7139C743CF1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6481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736E3-8209-4930-A041-B37080D0E67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2FD27-544B-4BBA-9881-C7139C743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9157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736E3-8209-4930-A041-B37080D0E67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2FD27-544B-4BBA-9881-C7139C743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7150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736E3-8209-4930-A041-B37080D0E67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2FD27-544B-4BBA-9881-C7139C743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081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736E3-8209-4930-A041-B37080D0E67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2FD27-544B-4BBA-9881-C7139C743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131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736E3-8209-4930-A041-B37080D0E67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2FD27-544B-4BBA-9881-C7139C743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2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736E3-8209-4930-A041-B37080D0E67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2FD27-544B-4BBA-9881-C7139C743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41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736E3-8209-4930-A041-B37080D0E67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2FD27-544B-4BBA-9881-C7139C743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198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736E3-8209-4930-A041-B37080D0E67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2FD27-544B-4BBA-9881-C7139C743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410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736E3-8209-4930-A041-B37080D0E67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2FD27-544B-4BBA-9881-C7139C743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524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736E3-8209-4930-A041-B37080D0E67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2FD27-544B-4BBA-9881-C7139C743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574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2FD27-544B-4BBA-9881-C7139C743CF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736E3-8209-4930-A041-B37080D0E674}" type="datetimeFigureOut">
              <a:rPr lang="en-US" smtClean="0"/>
              <a:t>4/10/2014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571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736E3-8209-4930-A041-B37080D0E674}" type="datetimeFigureOut">
              <a:rPr lang="en-US" smtClean="0"/>
              <a:t>4/10/2014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312FD27-544B-4BBA-9881-C7139C743C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80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Bernard Weiner: Attribution Theory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Erin Johnson </a:t>
            </a:r>
          </a:p>
          <a:p>
            <a:r>
              <a:rPr lang="en-US" dirty="0" smtClean="0"/>
              <a:t>Education Psychology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35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little about me….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400" dirty="0" smtClean="0"/>
              <a:t>I was born September 28, 1935</a:t>
            </a:r>
          </a:p>
          <a:p>
            <a:r>
              <a:rPr lang="en-US" sz="2400" dirty="0" smtClean="0"/>
              <a:t>I attended the University of Chicago for Industrial Relations </a:t>
            </a:r>
          </a:p>
          <a:p>
            <a:r>
              <a:rPr lang="en-US" sz="2400" dirty="0" smtClean="0"/>
              <a:t>I served in the Army</a:t>
            </a:r>
          </a:p>
          <a:p>
            <a:r>
              <a:rPr lang="en-US" sz="2400" dirty="0" smtClean="0"/>
              <a:t>Following that I received my PhD. From the University of Michigan in 1963</a:t>
            </a:r>
          </a:p>
          <a:p>
            <a:r>
              <a:rPr lang="en-US" sz="2400" dirty="0" smtClean="0"/>
              <a:t>Was a professor at UCLA until the early 2000s</a:t>
            </a:r>
          </a:p>
          <a:p>
            <a:r>
              <a:rPr lang="en-US" sz="2400" dirty="0" smtClean="0"/>
              <a:t>Came out with my Attribution Theory in1974</a:t>
            </a:r>
            <a:endParaRPr lang="en-US" sz="2400" dirty="0"/>
          </a:p>
          <a:p>
            <a:endParaRPr lang="en-US" dirty="0" smtClean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388" y="609600"/>
            <a:ext cx="3345489" cy="4918772"/>
          </a:xfrm>
        </p:spPr>
      </p:pic>
    </p:spTree>
    <p:extLst>
      <p:ext uri="{BB962C8B-B14F-4D97-AF65-F5344CB8AC3E}">
        <p14:creationId xmlns:p14="http://schemas.microsoft.com/office/powerpoint/2010/main" val="35240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Attribution Theory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“Attribution theories of motivation describe how individual’s explanations, justifications, and excuses influence motivation.” (pg. 444) </a:t>
            </a:r>
            <a:endParaRPr lang="en-US" sz="2000" dirty="0"/>
          </a:p>
          <a:p>
            <a:r>
              <a:rPr lang="en-US" sz="2000" dirty="0" smtClean="0"/>
              <a:t>As humans we try to explain and understand our personal successes and failures.</a:t>
            </a:r>
          </a:p>
          <a:p>
            <a:r>
              <a:rPr lang="en-US" sz="2000" dirty="0" smtClean="0"/>
              <a:t>We often ask the question “Why?”</a:t>
            </a:r>
          </a:p>
          <a:p>
            <a:r>
              <a:rPr lang="en-US" sz="2000" dirty="0" smtClean="0"/>
              <a:t>I personally think that there are three characteristics that attribute to success and failure.</a:t>
            </a:r>
          </a:p>
        </p:txBody>
      </p:sp>
    </p:spTree>
    <p:extLst>
      <p:ext uri="{BB962C8B-B14F-4D97-AF65-F5344CB8AC3E}">
        <p14:creationId xmlns:p14="http://schemas.microsoft.com/office/powerpoint/2010/main" val="37863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simple things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 assess behavior with three simple characteristics </a:t>
            </a:r>
          </a:p>
          <a:p>
            <a:pPr lvl="1"/>
            <a:r>
              <a:rPr lang="en-US" dirty="0" smtClean="0"/>
              <a:t>1. </a:t>
            </a:r>
            <a:r>
              <a:rPr lang="en-US" sz="1800" dirty="0" smtClean="0"/>
              <a:t>Locus </a:t>
            </a:r>
          </a:p>
          <a:p>
            <a:pPr lvl="2"/>
            <a:r>
              <a:rPr lang="en-US" sz="1600" dirty="0" smtClean="0"/>
              <a:t>Locus is separated into four pieces—internal, external, no control and control</a:t>
            </a:r>
          </a:p>
          <a:p>
            <a:pPr lvl="2"/>
            <a:r>
              <a:rPr lang="en-US" sz="1600" dirty="0" smtClean="0"/>
              <a:t>Means the location of the cause of whither it’s internal or external </a:t>
            </a:r>
          </a:p>
          <a:p>
            <a:pPr lvl="2"/>
            <a:r>
              <a:rPr lang="en-US" sz="1600" dirty="0" smtClean="0"/>
              <a:t>So what does that mean?</a:t>
            </a:r>
          </a:p>
          <a:p>
            <a:pPr lvl="2"/>
            <a:r>
              <a:rPr lang="en-US" sz="1600" dirty="0" smtClean="0"/>
              <a:t>Well internal causes are for example talent or hard work. Internal causes are your ability and effort.</a:t>
            </a:r>
          </a:p>
          <a:p>
            <a:pPr lvl="2"/>
            <a:r>
              <a:rPr lang="en-US" sz="1600" dirty="0" smtClean="0"/>
              <a:t>On the other hand external causes are outside influences like coaching and luck </a:t>
            </a:r>
          </a:p>
          <a:p>
            <a:pPr lvl="2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2985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simple things…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2.Stability</a:t>
            </a:r>
          </a:p>
          <a:p>
            <a:pPr lvl="2"/>
            <a:r>
              <a:rPr lang="en-US" sz="1600" dirty="0" smtClean="0"/>
              <a:t>Means what causes the event to occur at the same time and in different situations </a:t>
            </a:r>
          </a:p>
          <a:p>
            <a:pPr lvl="2"/>
            <a:r>
              <a:rPr lang="en-US" sz="1600" dirty="0" smtClean="0"/>
              <a:t>So for example having a talent or an act for something </a:t>
            </a:r>
            <a:r>
              <a:rPr lang="en-US" sz="1600" dirty="0" smtClean="0"/>
              <a:t>would be considered stable</a:t>
            </a:r>
            <a:r>
              <a:rPr lang="en-US" dirty="0" smtClean="0"/>
              <a:t> </a:t>
            </a:r>
          </a:p>
          <a:p>
            <a:pPr lvl="2"/>
            <a:r>
              <a:rPr lang="en-US" sz="1600" dirty="0"/>
              <a:t>W</a:t>
            </a:r>
            <a:r>
              <a:rPr lang="en-US" sz="1600" dirty="0" smtClean="0"/>
              <a:t>hile your determination or effort can change for every situation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6982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simple things…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3. Controllability </a:t>
            </a:r>
          </a:p>
          <a:p>
            <a:pPr lvl="2"/>
            <a:r>
              <a:rPr lang="en-US" sz="1600" dirty="0" smtClean="0"/>
              <a:t>Is the amount of control a person as in the situation </a:t>
            </a:r>
          </a:p>
          <a:p>
            <a:pPr lvl="2"/>
            <a:r>
              <a:rPr lang="en-US" sz="1600" dirty="0" smtClean="0"/>
              <a:t>This is related to emotions</a:t>
            </a:r>
          </a:p>
          <a:p>
            <a:pPr lvl="2"/>
            <a:r>
              <a:rPr lang="en-US" sz="1600" dirty="0" smtClean="0"/>
              <a:t>For example when we succeed we might feel proud of our accomplishments</a:t>
            </a:r>
          </a:p>
          <a:p>
            <a:pPr lvl="2"/>
            <a:r>
              <a:rPr lang="en-US" sz="1600" dirty="0" smtClean="0"/>
              <a:t>While if we fail you might feel </a:t>
            </a:r>
            <a:r>
              <a:rPr lang="en-US" sz="1600" dirty="0" err="1" smtClean="0"/>
              <a:t>gulit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55839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065" y="266821"/>
            <a:ext cx="7991205" cy="6094460"/>
          </a:xfrm>
        </p:spPr>
      </p:pic>
    </p:spTree>
    <p:extLst>
      <p:ext uri="{BB962C8B-B14F-4D97-AF65-F5344CB8AC3E}">
        <p14:creationId xmlns:p14="http://schemas.microsoft.com/office/powerpoint/2010/main" val="1619324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behave the way we do?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96420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1086</TotalTime>
  <Words>299</Words>
  <Application>Microsoft Office PowerPoint</Application>
  <PresentationFormat>Widescreen</PresentationFormat>
  <Paragraphs>35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Facet</vt:lpstr>
      <vt:lpstr>Bernard Weiner: Attribution Theory </vt:lpstr>
      <vt:lpstr>A little about me….</vt:lpstr>
      <vt:lpstr>Attribution Theory </vt:lpstr>
      <vt:lpstr>Three simple things  </vt:lpstr>
      <vt:lpstr>Three simple things…</vt:lpstr>
      <vt:lpstr>Three simple things…</vt:lpstr>
      <vt:lpstr>PowerPoint Presentation</vt:lpstr>
      <vt:lpstr>Why do we behave the way we do?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Bernard Weiner: Attribution Theory</dc:title>
  <dc:creator>Erin Johnson</dc:creator>
  <cp:lastModifiedBy>Erin Johnson</cp:lastModifiedBy>
  <cp:revision>14</cp:revision>
  <dcterms:created xsi:type="dcterms:W3CDTF">2014-04-09T07:42:25Z</dcterms:created>
  <dcterms:modified xsi:type="dcterms:W3CDTF">2014-04-11T00:58:40Z</dcterms:modified>
</cp:coreProperties>
</file>